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oboto"/>
      <p:regular r:id="rId18"/>
      <p:bold r:id="rId19"/>
      <p:italic r:id="rId20"/>
      <p:boldItalic r:id="rId21"/>
    </p:embeddedFont>
    <p:embeddedFont>
      <p:font typeface="PT Sans Narrow"/>
      <p:regular r:id="rId22"/>
      <p:bold r:id="rId23"/>
    </p:embeddedFont>
    <p:embeddedFont>
      <p:font typeface="Open Sans"/>
      <p:regular r:id="rId24"/>
      <p:bold r:id="rId25"/>
      <p:italic r:id="rId26"/>
      <p:boldItalic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oboto-italic.fntdata"/><Relationship Id="rId22" Type="http://schemas.openxmlformats.org/officeDocument/2006/relationships/font" Target="fonts/PTSansNarrow-regular.fntdata"/><Relationship Id="rId21" Type="http://schemas.openxmlformats.org/officeDocument/2006/relationships/font" Target="fonts/Roboto-boldItalic.fntdata"/><Relationship Id="rId24" Type="http://schemas.openxmlformats.org/officeDocument/2006/relationships/font" Target="fonts/OpenSans-regular.fntdata"/><Relationship Id="rId23" Type="http://schemas.openxmlformats.org/officeDocument/2006/relationships/font" Target="fonts/PTSansNarrow-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penSans-italic.fntdata"/><Relationship Id="rId25" Type="http://schemas.openxmlformats.org/officeDocument/2006/relationships/font" Target="fonts/OpenSans-bold.fntdata"/><Relationship Id="rId27" Type="http://schemas.openxmlformats.org/officeDocument/2006/relationships/font" Target="fonts/OpenSans-bold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oboto-bold.fntdata"/><Relationship Id="rId18" Type="http://schemas.openxmlformats.org/officeDocument/2006/relationships/font" Target="fonts/Roboto-regular.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664eb8059a_0_1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664eb8059a_0_1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2665d0faa01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2665d0faa01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2664eb8059a_0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2664eb8059a_0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2665d0faa01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2665d0faa01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 name="Shape 75"/>
        <p:cNvGrpSpPr/>
        <p:nvPr/>
      </p:nvGrpSpPr>
      <p:grpSpPr>
        <a:xfrm>
          <a:off x="0" y="0"/>
          <a:ext cx="0" cy="0"/>
          <a:chOff x="0" y="0"/>
          <a:chExt cx="0" cy="0"/>
        </a:xfrm>
      </p:grpSpPr>
      <p:sp>
        <p:nvSpPr>
          <p:cNvPr id="76" name="Google Shape;76;g2664eb8059a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 name="Google Shape;77;g2664eb8059a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g2665d0faa01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g2665d0faa01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2664eb8059a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2664eb8059a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664eb8059a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664eb8059a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g2665d0faa01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6" name="Google Shape;106;g2665d0faa01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664eb8059a_0_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664eb8059a_0_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g2664eb8059a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 name="Google Shape;117;g2664eb8059a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cxnSp>
        <p:nvCxnSpPr>
          <p:cNvPr id="10" name="Google Shape;10;p2"/>
          <p:cNvCxnSpPr/>
          <p:nvPr/>
        </p:nvCxnSpPr>
        <p:spPr>
          <a:xfrm>
            <a:off x="7007735" y="3176888"/>
            <a:ext cx="562200" cy="0"/>
          </a:xfrm>
          <a:prstGeom prst="straightConnector1">
            <a:avLst/>
          </a:prstGeom>
          <a:noFill/>
          <a:ln cap="flat" cmpd="sng" w="76200">
            <a:solidFill>
              <a:schemeClr val="lt2"/>
            </a:solidFill>
            <a:prstDash val="solid"/>
            <a:round/>
            <a:headEnd len="sm" w="sm" type="none"/>
            <a:tailEnd len="sm" w="sm" type="none"/>
          </a:ln>
        </p:spPr>
      </p:cxnSp>
      <p:cxnSp>
        <p:nvCxnSpPr>
          <p:cNvPr id="11" name="Google Shape;11;p2"/>
          <p:cNvCxnSpPr/>
          <p:nvPr/>
        </p:nvCxnSpPr>
        <p:spPr>
          <a:xfrm>
            <a:off x="1575035" y="3158252"/>
            <a:ext cx="562200" cy="0"/>
          </a:xfrm>
          <a:prstGeom prst="straightConnector1">
            <a:avLst/>
          </a:prstGeom>
          <a:noFill/>
          <a:ln cap="flat" cmpd="sng" w="76200">
            <a:solidFill>
              <a:schemeClr val="lt2"/>
            </a:solidFill>
            <a:prstDash val="solid"/>
            <a:round/>
            <a:headEnd len="sm" w="sm" type="none"/>
            <a:tailEnd len="sm" w="sm" type="none"/>
          </a:ln>
        </p:spPr>
      </p:cxnSp>
      <p:grpSp>
        <p:nvGrpSpPr>
          <p:cNvPr id="12" name="Google Shape;12;p2"/>
          <p:cNvGrpSpPr/>
          <p:nvPr/>
        </p:nvGrpSpPr>
        <p:grpSpPr>
          <a:xfrm>
            <a:off x="1004144" y="1022025"/>
            <a:ext cx="7136668" cy="152400"/>
            <a:chOff x="1346429" y="1011300"/>
            <a:chExt cx="6452100" cy="152400"/>
          </a:xfrm>
        </p:grpSpPr>
        <p:cxnSp>
          <p:nvCxnSpPr>
            <p:cNvPr id="13" name="Google Shape;13;p2"/>
            <p:cNvCxnSpPr/>
            <p:nvPr/>
          </p:nvCxnSpPr>
          <p:spPr>
            <a:xfrm rot="10800000">
              <a:off x="1346429" y="1011300"/>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4" name="Google Shape;14;p2"/>
            <p:cNvCxnSpPr/>
            <p:nvPr/>
          </p:nvCxnSpPr>
          <p:spPr>
            <a:xfrm rot="10800000">
              <a:off x="1346429" y="1163700"/>
              <a:ext cx="6452100" cy="0"/>
            </a:xfrm>
            <a:prstGeom prst="straightConnector1">
              <a:avLst/>
            </a:prstGeom>
            <a:noFill/>
            <a:ln cap="flat" cmpd="sng" w="9525">
              <a:solidFill>
                <a:schemeClr val="accent3"/>
              </a:solidFill>
              <a:prstDash val="solid"/>
              <a:round/>
              <a:headEnd len="sm" w="sm" type="none"/>
              <a:tailEnd len="sm" w="sm" type="none"/>
            </a:ln>
          </p:spPr>
        </p:cxnSp>
      </p:grpSp>
      <p:grpSp>
        <p:nvGrpSpPr>
          <p:cNvPr id="15" name="Google Shape;15;p2"/>
          <p:cNvGrpSpPr/>
          <p:nvPr/>
        </p:nvGrpSpPr>
        <p:grpSpPr>
          <a:xfrm>
            <a:off x="1004151" y="3969100"/>
            <a:ext cx="7136668" cy="152400"/>
            <a:chOff x="1346435" y="3969088"/>
            <a:chExt cx="6452100" cy="152400"/>
          </a:xfrm>
        </p:grpSpPr>
        <p:cxnSp>
          <p:nvCxnSpPr>
            <p:cNvPr id="16" name="Google Shape;16;p2"/>
            <p:cNvCxnSpPr/>
            <p:nvPr/>
          </p:nvCxnSpPr>
          <p:spPr>
            <a:xfrm>
              <a:off x="1346435" y="4121488"/>
              <a:ext cx="6452100" cy="0"/>
            </a:xfrm>
            <a:prstGeom prst="straightConnector1">
              <a:avLst/>
            </a:prstGeom>
            <a:noFill/>
            <a:ln cap="flat" cmpd="sng" w="76200">
              <a:solidFill>
                <a:schemeClr val="accent3"/>
              </a:solidFill>
              <a:prstDash val="solid"/>
              <a:round/>
              <a:headEnd len="sm" w="sm" type="none"/>
              <a:tailEnd len="sm" w="sm" type="none"/>
            </a:ln>
          </p:spPr>
        </p:cxnSp>
        <p:cxnSp>
          <p:nvCxnSpPr>
            <p:cNvPr id="17" name="Google Shape;17;p2"/>
            <p:cNvCxnSpPr/>
            <p:nvPr/>
          </p:nvCxnSpPr>
          <p:spPr>
            <a:xfrm>
              <a:off x="1346435" y="3969088"/>
              <a:ext cx="6452100" cy="0"/>
            </a:xfrm>
            <a:prstGeom prst="straightConnector1">
              <a:avLst/>
            </a:prstGeom>
            <a:noFill/>
            <a:ln cap="flat" cmpd="sng" w="9525">
              <a:solidFill>
                <a:schemeClr val="accent3"/>
              </a:solidFill>
              <a:prstDash val="solid"/>
              <a:round/>
              <a:headEnd len="sm" w="sm" type="none"/>
              <a:tailEnd len="sm" w="sm" type="none"/>
            </a:ln>
          </p:spPr>
        </p:cxnSp>
      </p:grpSp>
      <p:sp>
        <p:nvSpPr>
          <p:cNvPr id="18" name="Google Shape;18;p2"/>
          <p:cNvSpPr txBox="1"/>
          <p:nvPr>
            <p:ph type="ctrTitle"/>
          </p:nvPr>
        </p:nvSpPr>
        <p:spPr>
          <a:xfrm>
            <a:off x="1004150" y="1751764"/>
            <a:ext cx="7136700" cy="1022400"/>
          </a:xfrm>
          <a:prstGeom prst="rect">
            <a:avLst/>
          </a:prstGeom>
        </p:spPr>
        <p:txBody>
          <a:bodyPr anchorCtr="0" anchor="b" bIns="91425" lIns="91425" spcFirstLastPara="1" rIns="91425" wrap="square" tIns="91425">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p:txBody>
      </p:sp>
      <p:sp>
        <p:nvSpPr>
          <p:cNvPr id="19" name="Google Shape;19;p2"/>
          <p:cNvSpPr txBox="1"/>
          <p:nvPr>
            <p:ph idx="1" type="subTitle"/>
          </p:nvPr>
        </p:nvSpPr>
        <p:spPr>
          <a:xfrm>
            <a:off x="2137225" y="2850039"/>
            <a:ext cx="48705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p:txBody>
      </p:sp>
      <p:sp>
        <p:nvSpPr>
          <p:cNvPr id="20" name="Google Shape;20;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5" name="Shape 55"/>
        <p:cNvGrpSpPr/>
        <p:nvPr/>
      </p:nvGrpSpPr>
      <p:grpSpPr>
        <a:xfrm>
          <a:off x="0" y="0"/>
          <a:ext cx="0" cy="0"/>
          <a:chOff x="0" y="0"/>
          <a:chExt cx="0" cy="0"/>
        </a:xfrm>
      </p:grpSpPr>
      <p:sp>
        <p:nvSpPr>
          <p:cNvPr id="56" name="Google Shape;56;p11"/>
          <p:cNvSpPr/>
          <p:nvPr/>
        </p:nvSpPr>
        <p:spPr>
          <a:xfrm>
            <a:off x="-75"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11"/>
          <p:cNvSpPr txBox="1"/>
          <p:nvPr>
            <p:ph hasCustomPrompt="1" type="title"/>
          </p:nvPr>
        </p:nvSpPr>
        <p:spPr>
          <a:xfrm>
            <a:off x="311700" y="1304850"/>
            <a:ext cx="8520600" cy="1538400"/>
          </a:xfrm>
          <a:prstGeom prst="rect">
            <a:avLst/>
          </a:prstGeom>
        </p:spPr>
        <p:txBody>
          <a:bodyPr anchorCtr="0" anchor="ctr" bIns="91425" lIns="91425" spcFirstLastPara="1" rIns="91425" wrap="square" tIns="91425">
            <a:normAutofit/>
          </a:bodyPr>
          <a:lstStyle>
            <a:lvl1pPr lvl="0" algn="ctr">
              <a:spcBef>
                <a:spcPts val="0"/>
              </a:spcBef>
              <a:spcAft>
                <a:spcPts val="0"/>
              </a:spcAft>
              <a:buClr>
                <a:schemeClr val="accent3"/>
              </a:buClr>
              <a:buSzPts val="13000"/>
              <a:buNone/>
              <a:defRPr sz="13000">
                <a:solidFill>
                  <a:schemeClr val="accent3"/>
                </a:solidFill>
              </a:defRPr>
            </a:lvl1pPr>
            <a:lvl2pPr lvl="1" algn="ctr">
              <a:spcBef>
                <a:spcPts val="0"/>
              </a:spcBef>
              <a:spcAft>
                <a:spcPts val="0"/>
              </a:spcAft>
              <a:buClr>
                <a:schemeClr val="accent3"/>
              </a:buClr>
              <a:buSzPts val="13000"/>
              <a:buNone/>
              <a:defRPr sz="13000">
                <a:solidFill>
                  <a:schemeClr val="accent3"/>
                </a:solidFill>
              </a:defRPr>
            </a:lvl2pPr>
            <a:lvl3pPr lvl="2" algn="ctr">
              <a:spcBef>
                <a:spcPts val="0"/>
              </a:spcBef>
              <a:spcAft>
                <a:spcPts val="0"/>
              </a:spcAft>
              <a:buClr>
                <a:schemeClr val="accent3"/>
              </a:buClr>
              <a:buSzPts val="13000"/>
              <a:buNone/>
              <a:defRPr sz="13000">
                <a:solidFill>
                  <a:schemeClr val="accent3"/>
                </a:solidFill>
              </a:defRPr>
            </a:lvl3pPr>
            <a:lvl4pPr lvl="3" algn="ctr">
              <a:spcBef>
                <a:spcPts val="0"/>
              </a:spcBef>
              <a:spcAft>
                <a:spcPts val="0"/>
              </a:spcAft>
              <a:buClr>
                <a:schemeClr val="accent3"/>
              </a:buClr>
              <a:buSzPts val="13000"/>
              <a:buNone/>
              <a:defRPr sz="13000">
                <a:solidFill>
                  <a:schemeClr val="accent3"/>
                </a:solidFill>
              </a:defRPr>
            </a:lvl4pPr>
            <a:lvl5pPr lvl="4" algn="ctr">
              <a:spcBef>
                <a:spcPts val="0"/>
              </a:spcBef>
              <a:spcAft>
                <a:spcPts val="0"/>
              </a:spcAft>
              <a:buClr>
                <a:schemeClr val="accent3"/>
              </a:buClr>
              <a:buSzPts val="13000"/>
              <a:buNone/>
              <a:defRPr sz="13000">
                <a:solidFill>
                  <a:schemeClr val="accent3"/>
                </a:solidFill>
              </a:defRPr>
            </a:lvl5pPr>
            <a:lvl6pPr lvl="5" algn="ctr">
              <a:spcBef>
                <a:spcPts val="0"/>
              </a:spcBef>
              <a:spcAft>
                <a:spcPts val="0"/>
              </a:spcAft>
              <a:buClr>
                <a:schemeClr val="accent3"/>
              </a:buClr>
              <a:buSzPts val="13000"/>
              <a:buNone/>
              <a:defRPr sz="13000">
                <a:solidFill>
                  <a:schemeClr val="accent3"/>
                </a:solidFill>
              </a:defRPr>
            </a:lvl6pPr>
            <a:lvl7pPr lvl="6" algn="ctr">
              <a:spcBef>
                <a:spcPts val="0"/>
              </a:spcBef>
              <a:spcAft>
                <a:spcPts val="0"/>
              </a:spcAft>
              <a:buClr>
                <a:schemeClr val="accent3"/>
              </a:buClr>
              <a:buSzPts val="13000"/>
              <a:buNone/>
              <a:defRPr sz="13000">
                <a:solidFill>
                  <a:schemeClr val="accent3"/>
                </a:solidFill>
              </a:defRPr>
            </a:lvl7pPr>
            <a:lvl8pPr lvl="7" algn="ctr">
              <a:spcBef>
                <a:spcPts val="0"/>
              </a:spcBef>
              <a:spcAft>
                <a:spcPts val="0"/>
              </a:spcAft>
              <a:buClr>
                <a:schemeClr val="accent3"/>
              </a:buClr>
              <a:buSzPts val="13000"/>
              <a:buNone/>
              <a:defRPr sz="13000">
                <a:solidFill>
                  <a:schemeClr val="accent3"/>
                </a:solidFill>
              </a:defRPr>
            </a:lvl8pPr>
            <a:lvl9pPr lvl="8" algn="ctr">
              <a:spcBef>
                <a:spcPts val="0"/>
              </a:spcBef>
              <a:spcAft>
                <a:spcPts val="0"/>
              </a:spcAft>
              <a:buClr>
                <a:schemeClr val="accent3"/>
              </a:buClr>
              <a:buSzPts val="13000"/>
              <a:buNone/>
              <a:defRPr sz="13000">
                <a:solidFill>
                  <a:schemeClr val="accent3"/>
                </a:solidFill>
              </a:defRPr>
            </a:lvl9pPr>
          </a:lstStyle>
          <a:p>
            <a:r>
              <a:t>xx%</a:t>
            </a:r>
          </a:p>
        </p:txBody>
      </p:sp>
      <p:sp>
        <p:nvSpPr>
          <p:cNvPr id="58" name="Google Shape;58;p11"/>
          <p:cNvSpPr txBox="1"/>
          <p:nvPr>
            <p:ph idx="1" type="body"/>
          </p:nvPr>
        </p:nvSpPr>
        <p:spPr>
          <a:xfrm>
            <a:off x="311700" y="2995650"/>
            <a:ext cx="8520600" cy="10716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59" name="Google Shape;5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0" name="Shape 60"/>
        <p:cNvGrpSpPr/>
        <p:nvPr/>
      </p:nvGrpSpPr>
      <p:grpSpPr>
        <a:xfrm>
          <a:off x="0" y="0"/>
          <a:ext cx="0" cy="0"/>
          <a:chOff x="0" y="0"/>
          <a:chExt cx="0" cy="0"/>
        </a:xfrm>
      </p:grpSpPr>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sp>
        <p:nvSpPr>
          <p:cNvPr id="22" name="Google Shape;22;p3"/>
          <p:cNvSpPr/>
          <p:nvPr/>
        </p:nvSpPr>
        <p:spPr>
          <a:xfrm>
            <a:off x="-50" y="2571900"/>
            <a:ext cx="9144000" cy="25716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txBox="1"/>
          <p:nvPr>
            <p:ph type="title"/>
          </p:nvPr>
        </p:nvSpPr>
        <p:spPr>
          <a:xfrm>
            <a:off x="311700" y="814800"/>
            <a:ext cx="8571300" cy="9420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a:lvl1pPr>
            <a:lvl2pPr lvl="1" algn="ctr">
              <a:spcBef>
                <a:spcPts val="0"/>
              </a:spcBef>
              <a:spcAft>
                <a:spcPts val="0"/>
              </a:spcAft>
              <a:buSzPts val="3600"/>
              <a:buNone/>
              <a:defRPr/>
            </a:lvl2pPr>
            <a:lvl3pPr lvl="2" algn="ctr">
              <a:spcBef>
                <a:spcPts val="0"/>
              </a:spcBef>
              <a:spcAft>
                <a:spcPts val="0"/>
              </a:spcAft>
              <a:buSzPts val="3600"/>
              <a:buNone/>
              <a:defRPr/>
            </a:lvl3pPr>
            <a:lvl4pPr lvl="3" algn="ctr">
              <a:spcBef>
                <a:spcPts val="0"/>
              </a:spcBef>
              <a:spcAft>
                <a:spcPts val="0"/>
              </a:spcAft>
              <a:buSzPts val="3600"/>
              <a:buNone/>
              <a:defRPr/>
            </a:lvl4pPr>
            <a:lvl5pPr lvl="4" algn="ctr">
              <a:spcBef>
                <a:spcPts val="0"/>
              </a:spcBef>
              <a:spcAft>
                <a:spcPts val="0"/>
              </a:spcAft>
              <a:buSzPts val="3600"/>
              <a:buNone/>
              <a:defRPr/>
            </a:lvl5pPr>
            <a:lvl6pPr lvl="5" algn="ctr">
              <a:spcBef>
                <a:spcPts val="0"/>
              </a:spcBef>
              <a:spcAft>
                <a:spcPts val="0"/>
              </a:spcAft>
              <a:buSzPts val="3600"/>
              <a:buNone/>
              <a:defRPr/>
            </a:lvl6pPr>
            <a:lvl7pPr lvl="6" algn="ctr">
              <a:spcBef>
                <a:spcPts val="0"/>
              </a:spcBef>
              <a:spcAft>
                <a:spcPts val="0"/>
              </a:spcAft>
              <a:buSzPts val="3600"/>
              <a:buNone/>
              <a:defRPr/>
            </a:lvl7pPr>
            <a:lvl8pPr lvl="7" algn="ctr">
              <a:spcBef>
                <a:spcPts val="0"/>
              </a:spcBef>
              <a:spcAft>
                <a:spcPts val="0"/>
              </a:spcAft>
              <a:buSzPts val="3600"/>
              <a:buNone/>
              <a:defRPr/>
            </a:lvl8pPr>
            <a:lvl9pPr lvl="8" algn="ctr">
              <a:spcBef>
                <a:spcPts val="0"/>
              </a:spcBef>
              <a:spcAft>
                <a:spcPts val="0"/>
              </a:spcAft>
              <a:buSzPts val="3600"/>
              <a:buNone/>
              <a:defRPr/>
            </a:lvl9pPr>
          </a:lstStyle>
          <a:p/>
        </p:txBody>
      </p:sp>
      <p:sp>
        <p:nvSpPr>
          <p:cNvPr id="24" name="Google Shape;24;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5" name="Shape 25"/>
        <p:cNvGrpSpPr/>
        <p:nvPr/>
      </p:nvGrpSpPr>
      <p:grpSpPr>
        <a:xfrm>
          <a:off x="0" y="0"/>
          <a:ext cx="0" cy="0"/>
          <a:chOff x="0" y="0"/>
          <a:chExt cx="0" cy="0"/>
        </a:xfrm>
      </p:grpSpPr>
      <p:sp>
        <p:nvSpPr>
          <p:cNvPr id="26" name="Google Shape;26;p4"/>
          <p:cNvSpPr/>
          <p:nvPr/>
        </p:nvSpPr>
        <p:spPr>
          <a:xfrm>
            <a:off x="-75" y="5045700"/>
            <a:ext cx="9144000" cy="97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28" name="Google Shape;28;p4"/>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9" name="Google Shape;2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0" name="Shape 30"/>
        <p:cNvGrpSpPr/>
        <p:nvPr/>
      </p:nvGrpSpPr>
      <p:grpSpPr>
        <a:xfrm>
          <a:off x="0" y="0"/>
          <a:ext cx="0" cy="0"/>
          <a:chOff x="0" y="0"/>
          <a:chExt cx="0" cy="0"/>
        </a:xfrm>
      </p:grpSpPr>
      <p:sp>
        <p:nvSpPr>
          <p:cNvPr id="31" name="Google Shape;31;p5"/>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2" name="Google Shape;32;p5"/>
          <p:cNvSpPr txBox="1"/>
          <p:nvPr>
            <p:ph idx="1" type="body"/>
          </p:nvPr>
        </p:nvSpPr>
        <p:spPr>
          <a:xfrm>
            <a:off x="3117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5"/>
          <p:cNvSpPr txBox="1"/>
          <p:nvPr>
            <p:ph idx="2" type="body"/>
          </p:nvPr>
        </p:nvSpPr>
        <p:spPr>
          <a:xfrm>
            <a:off x="4832400" y="1266175"/>
            <a:ext cx="3999900" cy="33027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6"/>
          <p:cNvSpPr txBox="1"/>
          <p:nvPr>
            <p:ph type="title"/>
          </p:nvPr>
        </p:nvSpPr>
        <p:spPr>
          <a:xfrm>
            <a:off x="311700" y="445025"/>
            <a:ext cx="8520600" cy="707400"/>
          </a:xfrm>
          <a:prstGeom prst="rect">
            <a:avLst/>
          </a:prstGeom>
        </p:spPr>
        <p:txBody>
          <a:bodyPr anchorCtr="0" anchor="t" bIns="91425" lIns="91425" spcFirstLastPara="1" rIns="91425" wrap="square" tIns="91425">
            <a:norm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p:txBody>
      </p:sp>
      <p:sp>
        <p:nvSpPr>
          <p:cNvPr id="37" name="Google Shape;3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6"/>
        </a:solidFill>
      </p:bgPr>
    </p:bg>
    <p:spTree>
      <p:nvGrpSpPr>
        <p:cNvPr id="42" name="Shape 42"/>
        <p:cNvGrpSpPr/>
        <p:nvPr/>
      </p:nvGrpSpPr>
      <p:grpSpPr>
        <a:xfrm>
          <a:off x="0" y="0"/>
          <a:ext cx="0" cy="0"/>
          <a:chOff x="0" y="0"/>
          <a:chExt cx="0" cy="0"/>
        </a:xfrm>
      </p:grpSpPr>
      <p:sp>
        <p:nvSpPr>
          <p:cNvPr id="43" name="Google Shape;43;p8"/>
          <p:cNvSpPr txBox="1"/>
          <p:nvPr>
            <p:ph type="title"/>
          </p:nvPr>
        </p:nvSpPr>
        <p:spPr>
          <a:xfrm>
            <a:off x="490250" y="526350"/>
            <a:ext cx="56136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dk2"/>
              </a:buClr>
              <a:buSzPts val="5400"/>
              <a:buNone/>
              <a:defRPr b="0" sz="5400">
                <a:solidFill>
                  <a:schemeClr val="dk2"/>
                </a:solidFill>
              </a:defRPr>
            </a:lvl1pPr>
            <a:lvl2pPr lvl="1">
              <a:spcBef>
                <a:spcPts val="0"/>
              </a:spcBef>
              <a:spcAft>
                <a:spcPts val="0"/>
              </a:spcAft>
              <a:buClr>
                <a:schemeClr val="dk2"/>
              </a:buClr>
              <a:buSzPts val="5400"/>
              <a:buNone/>
              <a:defRPr b="0" sz="5400">
                <a:solidFill>
                  <a:schemeClr val="dk2"/>
                </a:solidFill>
              </a:defRPr>
            </a:lvl2pPr>
            <a:lvl3pPr lvl="2">
              <a:spcBef>
                <a:spcPts val="0"/>
              </a:spcBef>
              <a:spcAft>
                <a:spcPts val="0"/>
              </a:spcAft>
              <a:buClr>
                <a:schemeClr val="dk2"/>
              </a:buClr>
              <a:buSzPts val="5400"/>
              <a:buNone/>
              <a:defRPr b="0" sz="5400">
                <a:solidFill>
                  <a:schemeClr val="dk2"/>
                </a:solidFill>
              </a:defRPr>
            </a:lvl3pPr>
            <a:lvl4pPr lvl="3">
              <a:spcBef>
                <a:spcPts val="0"/>
              </a:spcBef>
              <a:spcAft>
                <a:spcPts val="0"/>
              </a:spcAft>
              <a:buClr>
                <a:schemeClr val="dk2"/>
              </a:buClr>
              <a:buSzPts val="5400"/>
              <a:buNone/>
              <a:defRPr b="0" sz="5400">
                <a:solidFill>
                  <a:schemeClr val="dk2"/>
                </a:solidFill>
              </a:defRPr>
            </a:lvl4pPr>
            <a:lvl5pPr lvl="4">
              <a:spcBef>
                <a:spcPts val="0"/>
              </a:spcBef>
              <a:spcAft>
                <a:spcPts val="0"/>
              </a:spcAft>
              <a:buClr>
                <a:schemeClr val="dk2"/>
              </a:buClr>
              <a:buSzPts val="5400"/>
              <a:buNone/>
              <a:defRPr b="0" sz="5400">
                <a:solidFill>
                  <a:schemeClr val="dk2"/>
                </a:solidFill>
              </a:defRPr>
            </a:lvl5pPr>
            <a:lvl6pPr lvl="5">
              <a:spcBef>
                <a:spcPts val="0"/>
              </a:spcBef>
              <a:spcAft>
                <a:spcPts val="0"/>
              </a:spcAft>
              <a:buClr>
                <a:schemeClr val="dk2"/>
              </a:buClr>
              <a:buSzPts val="5400"/>
              <a:buNone/>
              <a:defRPr b="0" sz="5400">
                <a:solidFill>
                  <a:schemeClr val="dk2"/>
                </a:solidFill>
              </a:defRPr>
            </a:lvl6pPr>
            <a:lvl7pPr lvl="6">
              <a:spcBef>
                <a:spcPts val="0"/>
              </a:spcBef>
              <a:spcAft>
                <a:spcPts val="0"/>
              </a:spcAft>
              <a:buClr>
                <a:schemeClr val="dk2"/>
              </a:buClr>
              <a:buSzPts val="5400"/>
              <a:buNone/>
              <a:defRPr b="0" sz="5400">
                <a:solidFill>
                  <a:schemeClr val="dk2"/>
                </a:solidFill>
              </a:defRPr>
            </a:lvl7pPr>
            <a:lvl8pPr lvl="7">
              <a:spcBef>
                <a:spcPts val="0"/>
              </a:spcBef>
              <a:spcAft>
                <a:spcPts val="0"/>
              </a:spcAft>
              <a:buClr>
                <a:schemeClr val="dk2"/>
              </a:buClr>
              <a:buSzPts val="5400"/>
              <a:buNone/>
              <a:defRPr b="0" sz="5400">
                <a:solidFill>
                  <a:schemeClr val="dk2"/>
                </a:solidFill>
              </a:defRPr>
            </a:lvl8pPr>
            <a:lvl9pPr lvl="8">
              <a:spcBef>
                <a:spcPts val="0"/>
              </a:spcBef>
              <a:spcAft>
                <a:spcPts val="0"/>
              </a:spcAft>
              <a:buClr>
                <a:schemeClr val="dk2"/>
              </a:buClr>
              <a:buSzPts val="5400"/>
              <a:buNone/>
              <a:defRPr b="0" sz="5400">
                <a:solidFill>
                  <a:schemeClr val="dk2"/>
                </a:solidFill>
              </a:defRPr>
            </a:lvl9pPr>
          </a:lstStyle>
          <a:p/>
        </p:txBody>
      </p:sp>
      <p:sp>
        <p:nvSpPr>
          <p:cNvPr id="44" name="Google Shape;4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sp>
        <p:nvSpPr>
          <p:cNvPr id="46" name="Google Shape;46;p9"/>
          <p:cNvSpPr/>
          <p:nvPr/>
        </p:nvSpPr>
        <p:spPr>
          <a:xfrm>
            <a:off x="4572000" y="0"/>
            <a:ext cx="4572000" cy="51435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7" name="Google Shape;47;p9"/>
          <p:cNvCxnSpPr/>
          <p:nvPr/>
        </p:nvCxnSpPr>
        <p:spPr>
          <a:xfrm>
            <a:off x="5029675" y="4495500"/>
            <a:ext cx="468300" cy="0"/>
          </a:xfrm>
          <a:prstGeom prst="straightConnector1">
            <a:avLst/>
          </a:prstGeom>
          <a:noFill/>
          <a:ln cap="flat" cmpd="sng" w="19050">
            <a:solidFill>
              <a:schemeClr val="lt1"/>
            </a:solidFill>
            <a:prstDash val="solid"/>
            <a:round/>
            <a:headEnd len="sm" w="sm" type="none"/>
            <a:tailEnd len="sm" w="sm" type="none"/>
          </a:ln>
        </p:spPr>
      </p:cxnSp>
      <p:sp>
        <p:nvSpPr>
          <p:cNvPr id="48" name="Google Shape;48;p9"/>
          <p:cNvSpPr txBox="1"/>
          <p:nvPr>
            <p:ph type="title"/>
          </p:nvPr>
        </p:nvSpPr>
        <p:spPr>
          <a:xfrm>
            <a:off x="265500" y="1039675"/>
            <a:ext cx="4045200" cy="16758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9" name="Google Shape;49;p9"/>
          <p:cNvSpPr txBox="1"/>
          <p:nvPr>
            <p:ph idx="1" type="subTitle"/>
          </p:nvPr>
        </p:nvSpPr>
        <p:spPr>
          <a:xfrm>
            <a:off x="265500" y="27268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50" name="Google Shape;50;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Clr>
                <a:schemeClr val="lt1"/>
              </a:buClr>
              <a:buSzPts val="1800"/>
              <a:buChar char="●"/>
              <a:defRPr>
                <a:solidFill>
                  <a:schemeClr val="lt1"/>
                </a:solidFill>
              </a:defRPr>
            </a:lvl1pPr>
            <a:lvl2pPr indent="-317500" lvl="1" marL="914400">
              <a:spcBef>
                <a:spcPts val="0"/>
              </a:spcBef>
              <a:spcAft>
                <a:spcPts val="0"/>
              </a:spcAft>
              <a:buClr>
                <a:schemeClr val="lt1"/>
              </a:buClr>
              <a:buSzPts val="1400"/>
              <a:buChar char="○"/>
              <a:defRPr>
                <a:solidFill>
                  <a:schemeClr val="lt1"/>
                </a:solidFill>
              </a:defRPr>
            </a:lvl2pPr>
            <a:lvl3pPr indent="-317500" lvl="2" marL="1371600">
              <a:spcBef>
                <a:spcPts val="0"/>
              </a:spcBef>
              <a:spcAft>
                <a:spcPts val="0"/>
              </a:spcAft>
              <a:buClr>
                <a:schemeClr val="lt1"/>
              </a:buClr>
              <a:buSzPts val="1400"/>
              <a:buChar char="■"/>
              <a:defRPr>
                <a:solidFill>
                  <a:schemeClr val="lt1"/>
                </a:solidFill>
              </a:defRPr>
            </a:lvl3pPr>
            <a:lvl4pPr indent="-317500" lvl="3" marL="1828800">
              <a:spcBef>
                <a:spcPts val="0"/>
              </a:spcBef>
              <a:spcAft>
                <a:spcPts val="0"/>
              </a:spcAft>
              <a:buClr>
                <a:schemeClr val="lt1"/>
              </a:buClr>
              <a:buSzPts val="1400"/>
              <a:buChar char="●"/>
              <a:defRPr>
                <a:solidFill>
                  <a:schemeClr val="lt1"/>
                </a:solidFill>
              </a:defRPr>
            </a:lvl4pPr>
            <a:lvl5pPr indent="-317500" lvl="4" marL="2286000">
              <a:spcBef>
                <a:spcPts val="0"/>
              </a:spcBef>
              <a:spcAft>
                <a:spcPts val="0"/>
              </a:spcAft>
              <a:buClr>
                <a:schemeClr val="lt1"/>
              </a:buClr>
              <a:buSzPts val="1400"/>
              <a:buChar char="○"/>
              <a:defRPr>
                <a:solidFill>
                  <a:schemeClr val="lt1"/>
                </a:solidFill>
              </a:defRPr>
            </a:lvl5pPr>
            <a:lvl6pPr indent="-317500" lvl="5" marL="2743200">
              <a:spcBef>
                <a:spcPts val="0"/>
              </a:spcBef>
              <a:spcAft>
                <a:spcPts val="0"/>
              </a:spcAft>
              <a:buClr>
                <a:schemeClr val="lt1"/>
              </a:buClr>
              <a:buSzPts val="1400"/>
              <a:buChar char="■"/>
              <a:defRPr>
                <a:solidFill>
                  <a:schemeClr val="lt1"/>
                </a:solidFill>
              </a:defRPr>
            </a:lvl6pPr>
            <a:lvl7pPr indent="-317500" lvl="6" marL="3200400">
              <a:spcBef>
                <a:spcPts val="0"/>
              </a:spcBef>
              <a:spcAft>
                <a:spcPts val="0"/>
              </a:spcAft>
              <a:buClr>
                <a:schemeClr val="lt1"/>
              </a:buClr>
              <a:buSzPts val="1400"/>
              <a:buChar char="●"/>
              <a:defRPr>
                <a:solidFill>
                  <a:schemeClr val="lt1"/>
                </a:solidFill>
              </a:defRPr>
            </a:lvl7pPr>
            <a:lvl8pPr indent="-317500" lvl="7" marL="3657600">
              <a:spcBef>
                <a:spcPts val="0"/>
              </a:spcBef>
              <a:spcAft>
                <a:spcPts val="0"/>
              </a:spcAft>
              <a:buClr>
                <a:schemeClr val="lt1"/>
              </a:buClr>
              <a:buSzPts val="1400"/>
              <a:buChar char="○"/>
              <a:defRPr>
                <a:solidFill>
                  <a:schemeClr val="lt1"/>
                </a:solidFill>
              </a:defRPr>
            </a:lvl8pPr>
            <a:lvl9pPr indent="-317500" lvl="8" marL="4114800">
              <a:spcBef>
                <a:spcPts val="0"/>
              </a:spcBef>
              <a:spcAft>
                <a:spcPts val="0"/>
              </a:spcAft>
              <a:buClr>
                <a:schemeClr val="lt1"/>
              </a:buClr>
              <a:buSzPts val="1400"/>
              <a:buChar char="■"/>
              <a:defRPr>
                <a:solidFill>
                  <a:schemeClr val="lt1"/>
                </a:solidFill>
              </a:defRPr>
            </a:lvl9pPr>
          </a:lstStyle>
          <a:p/>
        </p:txBody>
      </p:sp>
      <p:sp>
        <p:nvSpPr>
          <p:cNvPr id="51" name="Google Shape;51;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2" name="Shape 52"/>
        <p:cNvGrpSpPr/>
        <p:nvPr/>
      </p:nvGrpSpPr>
      <p:grpSpPr>
        <a:xfrm>
          <a:off x="0" y="0"/>
          <a:ext cx="0" cy="0"/>
          <a:chOff x="0" y="0"/>
          <a:chExt cx="0" cy="0"/>
        </a:xfrm>
      </p:grpSpPr>
      <p:sp>
        <p:nvSpPr>
          <p:cNvPr id="53" name="Google Shape;53;p10"/>
          <p:cNvSpPr txBox="1"/>
          <p:nvPr>
            <p:ph idx="1" type="body"/>
          </p:nvPr>
        </p:nvSpPr>
        <p:spPr>
          <a:xfrm>
            <a:off x="311700" y="42307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400"/>
              <a:buFont typeface="PT Sans Narrow"/>
              <a:buNone/>
              <a:defRPr sz="2400">
                <a:latin typeface="PT Sans Narrow"/>
                <a:ea typeface="PT Sans Narrow"/>
                <a:cs typeface="PT Sans Narrow"/>
                <a:sym typeface="PT Sans Narrow"/>
              </a:defRPr>
            </a:lvl1pPr>
          </a:lstStyle>
          <a:p/>
        </p:txBody>
      </p:sp>
      <p:sp>
        <p:nvSpPr>
          <p:cNvPr id="54" name="Google Shape;5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trop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7074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1pPr>
            <a:lvl2pPr lvl="1">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2pPr>
            <a:lvl3pPr lvl="2">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3pPr>
            <a:lvl4pPr lvl="3">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4pPr>
            <a:lvl5pPr lvl="4">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5pPr>
            <a:lvl6pPr lvl="5">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6pPr>
            <a:lvl7pPr lvl="6">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7pPr>
            <a:lvl8pPr lvl="7">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8pPr>
            <a:lvl9pPr lvl="8">
              <a:spcBef>
                <a:spcPts val="0"/>
              </a:spcBef>
              <a:spcAft>
                <a:spcPts val="0"/>
              </a:spcAft>
              <a:buClr>
                <a:schemeClr val="accent1"/>
              </a:buClr>
              <a:buSzPts val="3600"/>
              <a:buFont typeface="PT Sans Narrow"/>
              <a:buNone/>
              <a:defRPr b="1" sz="3600">
                <a:solidFill>
                  <a:schemeClr val="accent1"/>
                </a:solidFill>
                <a:latin typeface="PT Sans Narrow"/>
                <a:ea typeface="PT Sans Narrow"/>
                <a:cs typeface="PT Sans Narrow"/>
                <a:sym typeface="PT Sans Narrow"/>
              </a:defRPr>
            </a:lvl9pPr>
          </a:lstStyle>
          <a:p/>
        </p:txBody>
      </p:sp>
      <p:sp>
        <p:nvSpPr>
          <p:cNvPr id="7" name="Google Shape;7;p1"/>
          <p:cNvSpPr txBox="1"/>
          <p:nvPr>
            <p:ph idx="1" type="body"/>
          </p:nvPr>
        </p:nvSpPr>
        <p:spPr>
          <a:xfrm>
            <a:off x="311700" y="1266325"/>
            <a:ext cx="8520600" cy="33027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indent="-317500" lvl="1" marL="914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indent="-317500" lvl="2" marL="1371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indent="-317500" lvl="3" marL="1828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indent="-317500" lvl="4" marL="22860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indent="-317500" lvl="5" marL="27432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indent="-317500" lvl="6" marL="32004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indent="-317500" lvl="7" marL="36576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indent="-317500" lvl="8" marL="4114800">
              <a:lnSpc>
                <a:spcPct val="115000"/>
              </a:lnSpc>
              <a:spcBef>
                <a:spcPts val="0"/>
              </a:spcBef>
              <a:spcAft>
                <a:spcPts val="0"/>
              </a:spcAft>
              <a:buClr>
                <a:schemeClr val="dk2"/>
              </a:buClr>
              <a:buSzPts val="1400"/>
              <a:buFont typeface="Open Sans"/>
              <a:buChar char="■"/>
              <a:defRPr>
                <a:solidFill>
                  <a:schemeClr val="dk2"/>
                </a:solidFill>
                <a:latin typeface="Open Sans"/>
                <a:ea typeface="Open Sans"/>
                <a:cs typeface="Open Sans"/>
                <a:sym typeface="Open Sans"/>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Open Sans"/>
                <a:ea typeface="Open Sans"/>
                <a:cs typeface="Open Sans"/>
                <a:sym typeface="Open Sans"/>
              </a:defRPr>
            </a:lvl1pPr>
            <a:lvl2pPr lvl="1" algn="r">
              <a:buNone/>
              <a:defRPr sz="1000">
                <a:solidFill>
                  <a:schemeClr val="dk2"/>
                </a:solidFill>
                <a:latin typeface="Open Sans"/>
                <a:ea typeface="Open Sans"/>
                <a:cs typeface="Open Sans"/>
                <a:sym typeface="Open Sans"/>
              </a:defRPr>
            </a:lvl2pPr>
            <a:lvl3pPr lvl="2" algn="r">
              <a:buNone/>
              <a:defRPr sz="1000">
                <a:solidFill>
                  <a:schemeClr val="dk2"/>
                </a:solidFill>
                <a:latin typeface="Open Sans"/>
                <a:ea typeface="Open Sans"/>
                <a:cs typeface="Open Sans"/>
                <a:sym typeface="Open Sans"/>
              </a:defRPr>
            </a:lvl3pPr>
            <a:lvl4pPr lvl="3" algn="r">
              <a:buNone/>
              <a:defRPr sz="1000">
                <a:solidFill>
                  <a:schemeClr val="dk2"/>
                </a:solidFill>
                <a:latin typeface="Open Sans"/>
                <a:ea typeface="Open Sans"/>
                <a:cs typeface="Open Sans"/>
                <a:sym typeface="Open Sans"/>
              </a:defRPr>
            </a:lvl4pPr>
            <a:lvl5pPr lvl="4" algn="r">
              <a:buNone/>
              <a:defRPr sz="1000">
                <a:solidFill>
                  <a:schemeClr val="dk2"/>
                </a:solidFill>
                <a:latin typeface="Open Sans"/>
                <a:ea typeface="Open Sans"/>
                <a:cs typeface="Open Sans"/>
                <a:sym typeface="Open Sans"/>
              </a:defRPr>
            </a:lvl5pPr>
            <a:lvl6pPr lvl="5" algn="r">
              <a:buNone/>
              <a:defRPr sz="1000">
                <a:solidFill>
                  <a:schemeClr val="dk2"/>
                </a:solidFill>
                <a:latin typeface="Open Sans"/>
                <a:ea typeface="Open Sans"/>
                <a:cs typeface="Open Sans"/>
                <a:sym typeface="Open Sans"/>
              </a:defRPr>
            </a:lvl6pPr>
            <a:lvl7pPr lvl="6" algn="r">
              <a:buNone/>
              <a:defRPr sz="1000">
                <a:solidFill>
                  <a:schemeClr val="dk2"/>
                </a:solidFill>
                <a:latin typeface="Open Sans"/>
                <a:ea typeface="Open Sans"/>
                <a:cs typeface="Open Sans"/>
                <a:sym typeface="Open Sans"/>
              </a:defRPr>
            </a:lvl7pPr>
            <a:lvl8pPr lvl="7" algn="r">
              <a:buNone/>
              <a:defRPr sz="1000">
                <a:solidFill>
                  <a:schemeClr val="dk2"/>
                </a:solidFill>
                <a:latin typeface="Open Sans"/>
                <a:ea typeface="Open Sans"/>
                <a:cs typeface="Open Sans"/>
                <a:sym typeface="Open Sans"/>
              </a:defRPr>
            </a:lvl8pPr>
            <a:lvl9pPr lvl="8" algn="r">
              <a:buNone/>
              <a:defRPr sz="1000">
                <a:solidFill>
                  <a:schemeClr val="dk2"/>
                </a:solidFill>
                <a:latin typeface="Open Sans"/>
                <a:ea typeface="Open Sans"/>
                <a:cs typeface="Open Sans"/>
                <a:sym typeface="Open Sans"/>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xml"/><Relationship Id="rId3" Type="http://schemas.openxmlformats.org/officeDocument/2006/relationships/image" Target="../media/image8.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5.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 Id="rId4"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5" name="Shape 65"/>
        <p:cNvGrpSpPr/>
        <p:nvPr/>
      </p:nvGrpSpPr>
      <p:grpSpPr>
        <a:xfrm>
          <a:off x="0" y="0"/>
          <a:ext cx="0" cy="0"/>
          <a:chOff x="0" y="0"/>
          <a:chExt cx="0" cy="0"/>
        </a:xfrm>
      </p:grpSpPr>
      <p:sp>
        <p:nvSpPr>
          <p:cNvPr id="66" name="Google Shape;66;p13"/>
          <p:cNvSpPr txBox="1"/>
          <p:nvPr>
            <p:ph type="title"/>
          </p:nvPr>
        </p:nvSpPr>
        <p:spPr>
          <a:xfrm>
            <a:off x="311700" y="1304850"/>
            <a:ext cx="8520600" cy="15384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5200">
                <a:solidFill>
                  <a:schemeClr val="accent1"/>
                </a:solidFill>
              </a:rPr>
              <a:t>Retail Billing System</a:t>
            </a:r>
            <a:endParaRPr sz="5200">
              <a:solidFill>
                <a:schemeClr val="accent1"/>
              </a:solidFill>
            </a:endParaRPr>
          </a:p>
        </p:txBody>
      </p:sp>
      <p:sp>
        <p:nvSpPr>
          <p:cNvPr id="67" name="Google Shape;67;p13"/>
          <p:cNvSpPr txBox="1"/>
          <p:nvPr>
            <p:ph idx="1" type="body"/>
          </p:nvPr>
        </p:nvSpPr>
        <p:spPr>
          <a:xfrm>
            <a:off x="311700" y="2995650"/>
            <a:ext cx="2191800" cy="402900"/>
          </a:xfrm>
          <a:prstGeom prst="rect">
            <a:avLst/>
          </a:prstGeom>
        </p:spPr>
        <p:txBody>
          <a:bodyPr anchorCtr="0" anchor="t" bIns="91425" lIns="91425" spcFirstLastPara="1" rIns="91425" wrap="square" tIns="91425">
            <a:normAutofit/>
          </a:bodyPr>
          <a:lstStyle/>
          <a:p>
            <a:pPr indent="0" lvl="0" marL="0" rtl="0" algn="l">
              <a:lnSpc>
                <a:spcPct val="80000"/>
              </a:lnSpc>
              <a:spcBef>
                <a:spcPts val="0"/>
              </a:spcBef>
              <a:spcAft>
                <a:spcPts val="1200"/>
              </a:spcAft>
              <a:buNone/>
            </a:pPr>
            <a:r>
              <a:rPr b="1" lang="en">
                <a:solidFill>
                  <a:schemeClr val="accent3"/>
                </a:solidFill>
                <a:latin typeface="PT Sans Narrow"/>
                <a:ea typeface="PT Sans Narrow"/>
                <a:cs typeface="PT Sans Narrow"/>
                <a:sym typeface="PT Sans Narrow"/>
              </a:rPr>
              <a:t>Presented By: </a:t>
            </a:r>
            <a:r>
              <a:rPr lang="en">
                <a:solidFill>
                  <a:schemeClr val="accent3"/>
                </a:solidFill>
                <a:latin typeface="PT Sans Narrow"/>
                <a:ea typeface="PT Sans Narrow"/>
                <a:cs typeface="PT Sans Narrow"/>
                <a:sym typeface="PT Sans Narrow"/>
              </a:rPr>
              <a:t>Man Desai</a:t>
            </a:r>
            <a:endParaRPr>
              <a:solidFill>
                <a:schemeClr val="accent3"/>
              </a:solidFill>
              <a:latin typeface="PT Sans Narrow"/>
              <a:ea typeface="PT Sans Narrow"/>
              <a:cs typeface="PT Sans Narrow"/>
              <a:sym typeface="PT Sans Narrow"/>
            </a:endParaRPr>
          </a:p>
        </p:txBody>
      </p:sp>
      <p:pic>
        <p:nvPicPr>
          <p:cNvPr id="68" name="Google Shape;68;p13"/>
          <p:cNvPicPr preferRelativeResize="0"/>
          <p:nvPr/>
        </p:nvPicPr>
        <p:blipFill>
          <a:blip r:embed="rId3">
            <a:alphaModFix/>
          </a:blip>
          <a:stretch>
            <a:fillRect/>
          </a:stretch>
        </p:blipFill>
        <p:spPr>
          <a:xfrm>
            <a:off x="5466500" y="674099"/>
            <a:ext cx="3448900" cy="3352775"/>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2"/>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	</a:t>
            </a:r>
            <a:endParaRPr/>
          </a:p>
        </p:txBody>
      </p:sp>
      <p:sp>
        <p:nvSpPr>
          <p:cNvPr id="126" name="Google Shape;126;p22"/>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a:t>In conclusion, the retail billing system provides an innovative and efficient solution for managing retail transactions. It provides a user-friendly interface that can enable small shop owners to efficiently manage their transactions. It also provides an email functionality which enables the shop owners to connect with their customers via email.</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sp>
        <p:nvSpPr>
          <p:cNvPr id="131" name="Google Shape;131;p23"/>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Future Work</a:t>
            </a:r>
            <a:endParaRPr/>
          </a:p>
        </p:txBody>
      </p:sp>
      <p:sp>
        <p:nvSpPr>
          <p:cNvPr id="132" name="Google Shape;132;p23"/>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Database integration to collect the customer and sales data.</a:t>
            </a:r>
            <a:endParaRPr/>
          </a:p>
          <a:p>
            <a:pPr indent="-342900" lvl="0" marL="457200" rtl="0" algn="l">
              <a:spcBef>
                <a:spcPts val="1000"/>
              </a:spcBef>
              <a:spcAft>
                <a:spcPts val="1000"/>
              </a:spcAft>
              <a:buSzPts val="1800"/>
              <a:buChar char="●"/>
            </a:pPr>
            <a:r>
              <a:rPr lang="en"/>
              <a:t>The data collected from retail billing system can be used to provide valuable insights to the shopkeepers on their business.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4"/>
          <p:cNvSpPr txBox="1"/>
          <p:nvPr>
            <p:ph type="title"/>
          </p:nvPr>
        </p:nvSpPr>
        <p:spPr>
          <a:xfrm>
            <a:off x="3184650" y="761275"/>
            <a:ext cx="27747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5340"/>
              <a:t>Thank You</a:t>
            </a:r>
            <a:endParaRPr sz="5340"/>
          </a:p>
        </p:txBody>
      </p:sp>
      <p:pic>
        <p:nvPicPr>
          <p:cNvPr id="138" name="Google Shape;138;p24"/>
          <p:cNvPicPr preferRelativeResize="0"/>
          <p:nvPr/>
        </p:nvPicPr>
        <p:blipFill>
          <a:blip r:embed="rId3">
            <a:alphaModFix/>
          </a:blip>
          <a:stretch>
            <a:fillRect/>
          </a:stretch>
        </p:blipFill>
        <p:spPr>
          <a:xfrm>
            <a:off x="2740551" y="1900400"/>
            <a:ext cx="3662900" cy="28790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4"/>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Problem</a:t>
            </a:r>
            <a:endParaRPr/>
          </a:p>
        </p:txBody>
      </p:sp>
      <p:sp>
        <p:nvSpPr>
          <p:cNvPr id="74" name="Google Shape;74;p14"/>
          <p:cNvSpPr txBox="1"/>
          <p:nvPr>
            <p:ph idx="1" type="body"/>
          </p:nvPr>
        </p:nvSpPr>
        <p:spPr>
          <a:xfrm>
            <a:off x="311700" y="1266325"/>
            <a:ext cx="7922700" cy="3302700"/>
          </a:xfrm>
          <a:prstGeom prst="rect">
            <a:avLst/>
          </a:prstGeom>
        </p:spPr>
        <p:txBody>
          <a:bodyPr anchorCtr="0" anchor="t" bIns="91425" lIns="91425" spcFirstLastPara="1" rIns="91425" wrap="square" tIns="91425">
            <a:normAutofit/>
          </a:bodyPr>
          <a:lstStyle/>
          <a:p>
            <a:pPr indent="-342900" lvl="0" marL="457200" rtl="0" algn="l">
              <a:lnSpc>
                <a:spcPct val="115000"/>
              </a:lnSpc>
              <a:spcBef>
                <a:spcPts val="0"/>
              </a:spcBef>
              <a:spcAft>
                <a:spcPts val="0"/>
              </a:spcAft>
              <a:buSzPts val="1800"/>
              <a:buChar char="●"/>
            </a:pPr>
            <a:r>
              <a:rPr lang="en"/>
              <a:t>Human errors in manual billing process.</a:t>
            </a:r>
            <a:endParaRPr/>
          </a:p>
          <a:p>
            <a:pPr indent="-342900" lvl="0" marL="457200" rtl="0" algn="l">
              <a:lnSpc>
                <a:spcPct val="115000"/>
              </a:lnSpc>
              <a:spcBef>
                <a:spcPts val="0"/>
              </a:spcBef>
              <a:spcAft>
                <a:spcPts val="0"/>
              </a:spcAft>
              <a:buSzPts val="1800"/>
              <a:buChar char="●"/>
            </a:pPr>
            <a:r>
              <a:rPr lang="en"/>
              <a:t>Time-consuming for longer bills.</a:t>
            </a:r>
            <a:endParaRPr/>
          </a:p>
          <a:p>
            <a:pPr indent="-342900" lvl="0" marL="457200" rtl="0" algn="l">
              <a:lnSpc>
                <a:spcPct val="115000"/>
              </a:lnSpc>
              <a:spcBef>
                <a:spcPts val="0"/>
              </a:spcBef>
              <a:spcAft>
                <a:spcPts val="0"/>
              </a:spcAft>
              <a:buSzPts val="1800"/>
              <a:buChar char="●"/>
            </a:pPr>
            <a:r>
              <a:rPr lang="en"/>
              <a:t>Difficulty tracking and managing inventory levels.</a:t>
            </a:r>
            <a:endParaRPr/>
          </a:p>
          <a:p>
            <a:pPr indent="-342900" lvl="0" marL="457200" rtl="0" algn="l">
              <a:lnSpc>
                <a:spcPct val="115000"/>
              </a:lnSpc>
              <a:spcBef>
                <a:spcPts val="0"/>
              </a:spcBef>
              <a:spcAft>
                <a:spcPts val="0"/>
              </a:spcAft>
              <a:buSzPts val="1800"/>
              <a:buChar char="●"/>
            </a:pPr>
            <a:r>
              <a:rPr lang="en"/>
              <a:t>Limited scalability of manual systems poses challenges during business growth.</a:t>
            </a:r>
            <a:endParaRPr/>
          </a:p>
          <a:p>
            <a:pPr indent="-342900" lvl="0" marL="457200" rtl="0" algn="l">
              <a:lnSpc>
                <a:spcPct val="115000"/>
              </a:lnSpc>
              <a:spcBef>
                <a:spcPts val="0"/>
              </a:spcBef>
              <a:spcAft>
                <a:spcPts val="0"/>
              </a:spcAft>
              <a:buSzPts val="1800"/>
              <a:buChar char="●"/>
            </a:pPr>
            <a:r>
              <a:rPr lang="en"/>
              <a:t>Lack of business insights in manual system.</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 name="Shape 78"/>
        <p:cNvGrpSpPr/>
        <p:nvPr/>
      </p:nvGrpSpPr>
      <p:grpSpPr>
        <a:xfrm>
          <a:off x="0" y="0"/>
          <a:ext cx="0" cy="0"/>
          <a:chOff x="0" y="0"/>
          <a:chExt cx="0" cy="0"/>
        </a:xfrm>
      </p:grpSpPr>
      <p:sp>
        <p:nvSpPr>
          <p:cNvPr id="79" name="Google Shape;79;p15"/>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Objective</a:t>
            </a:r>
            <a:endParaRPr/>
          </a:p>
        </p:txBody>
      </p:sp>
      <p:sp>
        <p:nvSpPr>
          <p:cNvPr id="80" name="Google Shape;80;p15"/>
          <p:cNvSpPr txBox="1"/>
          <p:nvPr>
            <p:ph idx="1" type="body"/>
          </p:nvPr>
        </p:nvSpPr>
        <p:spPr>
          <a:xfrm>
            <a:off x="311700" y="1266325"/>
            <a:ext cx="5409600" cy="33027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1200"/>
              </a:spcAft>
              <a:buNone/>
            </a:pPr>
            <a:r>
              <a:rPr lang="en"/>
              <a:t>To develop an efficient and user-friendly retail billing system for enhanced business operations.</a:t>
            </a:r>
            <a:endParaRPr/>
          </a:p>
        </p:txBody>
      </p:sp>
      <p:pic>
        <p:nvPicPr>
          <p:cNvPr id="81" name="Google Shape;81;p15"/>
          <p:cNvPicPr preferRelativeResize="0"/>
          <p:nvPr/>
        </p:nvPicPr>
        <p:blipFill rotWithShape="1">
          <a:blip r:embed="rId3">
            <a:alphaModFix/>
          </a:blip>
          <a:srcRect b="6271" l="59249" r="3707" t="5280"/>
          <a:stretch/>
        </p:blipFill>
        <p:spPr>
          <a:xfrm>
            <a:off x="5772195" y="932225"/>
            <a:ext cx="3136307" cy="33027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6"/>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System Architecture</a:t>
            </a:r>
            <a:endParaRPr/>
          </a:p>
        </p:txBody>
      </p:sp>
      <p:sp>
        <p:nvSpPr>
          <p:cNvPr id="87" name="Google Shape;87;p16"/>
          <p:cNvSpPr txBox="1"/>
          <p:nvPr/>
        </p:nvSpPr>
        <p:spPr>
          <a:xfrm>
            <a:off x="459350" y="1659675"/>
            <a:ext cx="2349600" cy="707400"/>
          </a:xfrm>
          <a:prstGeom prst="rect">
            <a:avLst/>
          </a:prstGeom>
          <a:solidFill>
            <a:srgbClr val="249C91"/>
          </a:solidFill>
          <a:ln cap="flat" cmpd="sng" w="19050">
            <a:solidFill>
              <a:srgbClr val="249C91"/>
            </a:solidFill>
            <a:prstDash val="solid"/>
            <a:round/>
            <a:headEnd len="sm" w="sm" type="none"/>
            <a:tailEnd len="sm" w="sm" type="none"/>
          </a:ln>
        </p:spPr>
        <p:txBody>
          <a:bodyPr anchorCtr="0" anchor="b" bIns="91425" lIns="91425" spcFirstLastPara="1" rIns="91425" wrap="square" tIns="91425">
            <a:noAutofit/>
          </a:bodyPr>
          <a:lstStyle/>
          <a:p>
            <a:pPr indent="0" lvl="0" marL="0" rtl="0" algn="l">
              <a:spcBef>
                <a:spcPts val="0"/>
              </a:spcBef>
              <a:spcAft>
                <a:spcPts val="0"/>
              </a:spcAft>
              <a:buNone/>
            </a:pPr>
            <a:r>
              <a:rPr lang="en" sz="1500">
                <a:solidFill>
                  <a:srgbClr val="FFFFFF"/>
                </a:solidFill>
                <a:latin typeface="Roboto"/>
                <a:ea typeface="Roboto"/>
                <a:cs typeface="Roboto"/>
                <a:sym typeface="Roboto"/>
              </a:rPr>
              <a:t>User Interface Module</a:t>
            </a:r>
            <a:endParaRPr sz="1500">
              <a:solidFill>
                <a:srgbClr val="FFFFFF"/>
              </a:solidFill>
              <a:latin typeface="Roboto"/>
              <a:ea typeface="Roboto"/>
              <a:cs typeface="Roboto"/>
              <a:sym typeface="Roboto"/>
            </a:endParaRPr>
          </a:p>
        </p:txBody>
      </p:sp>
      <p:sp>
        <p:nvSpPr>
          <p:cNvPr id="88" name="Google Shape;88;p16"/>
          <p:cNvSpPr txBox="1"/>
          <p:nvPr/>
        </p:nvSpPr>
        <p:spPr>
          <a:xfrm>
            <a:off x="459350" y="2775000"/>
            <a:ext cx="2349600" cy="707400"/>
          </a:xfrm>
          <a:prstGeom prst="rect">
            <a:avLst/>
          </a:prstGeom>
          <a:solidFill>
            <a:srgbClr val="249C91"/>
          </a:solidFill>
          <a:ln cap="flat" cmpd="sng" w="19050">
            <a:solidFill>
              <a:srgbClr val="249C91"/>
            </a:solidFill>
            <a:prstDash val="solid"/>
            <a:round/>
            <a:headEnd len="sm" w="sm" type="none"/>
            <a:tailEnd len="sm" w="sm" type="none"/>
          </a:ln>
        </p:spPr>
        <p:txBody>
          <a:bodyPr anchorCtr="0" anchor="b" bIns="91425" lIns="91425" spcFirstLastPara="1" rIns="91425" wrap="square" tIns="91425">
            <a:noAutofit/>
          </a:bodyPr>
          <a:lstStyle/>
          <a:p>
            <a:pPr indent="0" lvl="0" marL="0" rtl="0" algn="l">
              <a:spcBef>
                <a:spcPts val="0"/>
              </a:spcBef>
              <a:spcAft>
                <a:spcPts val="0"/>
              </a:spcAft>
              <a:buNone/>
            </a:pPr>
            <a:r>
              <a:rPr lang="en" sz="1500">
                <a:solidFill>
                  <a:srgbClr val="FFFFFF"/>
                </a:solidFill>
                <a:latin typeface="Roboto"/>
                <a:ea typeface="Roboto"/>
                <a:cs typeface="Roboto"/>
                <a:sym typeface="Roboto"/>
              </a:rPr>
              <a:t>Billing</a:t>
            </a:r>
            <a:r>
              <a:rPr lang="en" sz="1500">
                <a:solidFill>
                  <a:srgbClr val="FFFFFF"/>
                </a:solidFill>
                <a:latin typeface="Roboto"/>
                <a:ea typeface="Roboto"/>
                <a:cs typeface="Roboto"/>
                <a:sym typeface="Roboto"/>
              </a:rPr>
              <a:t> Module</a:t>
            </a:r>
            <a:endParaRPr sz="1500">
              <a:solidFill>
                <a:srgbClr val="FFFFFF"/>
              </a:solidFill>
              <a:latin typeface="Roboto"/>
              <a:ea typeface="Roboto"/>
              <a:cs typeface="Roboto"/>
              <a:sym typeface="Roboto"/>
            </a:endParaRPr>
          </a:p>
        </p:txBody>
      </p:sp>
      <p:sp>
        <p:nvSpPr>
          <p:cNvPr id="89" name="Google Shape;89;p16"/>
          <p:cNvSpPr txBox="1"/>
          <p:nvPr/>
        </p:nvSpPr>
        <p:spPr>
          <a:xfrm>
            <a:off x="3119825" y="1686213"/>
            <a:ext cx="2349600" cy="707400"/>
          </a:xfrm>
          <a:prstGeom prst="rect">
            <a:avLst/>
          </a:prstGeom>
          <a:solidFill>
            <a:srgbClr val="249C91"/>
          </a:solidFill>
          <a:ln cap="flat" cmpd="sng" w="19050">
            <a:solidFill>
              <a:srgbClr val="249C91"/>
            </a:solidFill>
            <a:prstDash val="solid"/>
            <a:round/>
            <a:headEnd len="sm" w="sm" type="none"/>
            <a:tailEnd len="sm" w="sm" type="none"/>
          </a:ln>
        </p:spPr>
        <p:txBody>
          <a:bodyPr anchorCtr="0" anchor="b" bIns="91425" lIns="91425" spcFirstLastPara="1" rIns="91425" wrap="square" tIns="91425">
            <a:noAutofit/>
          </a:bodyPr>
          <a:lstStyle/>
          <a:p>
            <a:pPr indent="0" lvl="0" marL="0" rtl="0" algn="l">
              <a:spcBef>
                <a:spcPts val="0"/>
              </a:spcBef>
              <a:spcAft>
                <a:spcPts val="0"/>
              </a:spcAft>
              <a:buNone/>
            </a:pPr>
            <a:r>
              <a:rPr lang="en" sz="1500">
                <a:solidFill>
                  <a:srgbClr val="FFFFFF"/>
                </a:solidFill>
                <a:latin typeface="Roboto"/>
                <a:ea typeface="Roboto"/>
                <a:cs typeface="Roboto"/>
                <a:sym typeface="Roboto"/>
              </a:rPr>
              <a:t>Search</a:t>
            </a:r>
            <a:r>
              <a:rPr lang="en" sz="1500">
                <a:solidFill>
                  <a:srgbClr val="FFFFFF"/>
                </a:solidFill>
                <a:latin typeface="Roboto"/>
                <a:ea typeface="Roboto"/>
                <a:cs typeface="Roboto"/>
                <a:sym typeface="Roboto"/>
              </a:rPr>
              <a:t> Module</a:t>
            </a:r>
            <a:endParaRPr sz="1500">
              <a:solidFill>
                <a:srgbClr val="FFFFFF"/>
              </a:solidFill>
              <a:latin typeface="Roboto"/>
              <a:ea typeface="Roboto"/>
              <a:cs typeface="Roboto"/>
              <a:sym typeface="Roboto"/>
            </a:endParaRPr>
          </a:p>
        </p:txBody>
      </p:sp>
      <p:sp>
        <p:nvSpPr>
          <p:cNvPr id="90" name="Google Shape;90;p16"/>
          <p:cNvSpPr txBox="1"/>
          <p:nvPr/>
        </p:nvSpPr>
        <p:spPr>
          <a:xfrm>
            <a:off x="3119825" y="2775025"/>
            <a:ext cx="2349600" cy="707400"/>
          </a:xfrm>
          <a:prstGeom prst="rect">
            <a:avLst/>
          </a:prstGeom>
          <a:solidFill>
            <a:srgbClr val="249C91"/>
          </a:solidFill>
          <a:ln cap="flat" cmpd="sng" w="19050">
            <a:solidFill>
              <a:srgbClr val="249C91"/>
            </a:solidFill>
            <a:prstDash val="solid"/>
            <a:round/>
            <a:headEnd len="sm" w="sm" type="none"/>
            <a:tailEnd len="sm" w="sm" type="none"/>
          </a:ln>
        </p:spPr>
        <p:txBody>
          <a:bodyPr anchorCtr="0" anchor="b" bIns="91425" lIns="91425" spcFirstLastPara="1" rIns="91425" wrap="square" tIns="91425">
            <a:noAutofit/>
          </a:bodyPr>
          <a:lstStyle/>
          <a:p>
            <a:pPr indent="0" lvl="0" marL="0" rtl="0" algn="l">
              <a:spcBef>
                <a:spcPts val="0"/>
              </a:spcBef>
              <a:spcAft>
                <a:spcPts val="0"/>
              </a:spcAft>
              <a:buNone/>
            </a:pPr>
            <a:r>
              <a:rPr lang="en" sz="1500">
                <a:solidFill>
                  <a:srgbClr val="FFFFFF"/>
                </a:solidFill>
                <a:latin typeface="Roboto"/>
                <a:ea typeface="Roboto"/>
                <a:cs typeface="Roboto"/>
                <a:sym typeface="Roboto"/>
              </a:rPr>
              <a:t>Email Module</a:t>
            </a:r>
            <a:endParaRPr sz="1500">
              <a:solidFill>
                <a:srgbClr val="FFFFFF"/>
              </a:solidFill>
              <a:latin typeface="Roboto"/>
              <a:ea typeface="Roboto"/>
              <a:cs typeface="Roboto"/>
              <a:sym typeface="Roboto"/>
            </a:endParaRPr>
          </a:p>
        </p:txBody>
      </p:sp>
      <p:pic>
        <p:nvPicPr>
          <p:cNvPr id="91" name="Google Shape;91;p16"/>
          <p:cNvPicPr preferRelativeResize="0"/>
          <p:nvPr/>
        </p:nvPicPr>
        <p:blipFill>
          <a:blip r:embed="rId3">
            <a:alphaModFix/>
          </a:blip>
          <a:stretch>
            <a:fillRect/>
          </a:stretch>
        </p:blipFill>
        <p:spPr>
          <a:xfrm>
            <a:off x="5662401" y="1480750"/>
            <a:ext cx="3417926" cy="22768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 name="Shape 95"/>
        <p:cNvGrpSpPr/>
        <p:nvPr/>
      </p:nvGrpSpPr>
      <p:grpSpPr>
        <a:xfrm>
          <a:off x="0" y="0"/>
          <a:ext cx="0" cy="0"/>
          <a:chOff x="0" y="0"/>
          <a:chExt cx="0" cy="0"/>
        </a:xfrm>
      </p:grpSpPr>
      <p:sp>
        <p:nvSpPr>
          <p:cNvPr id="96" name="Google Shape;96;p17"/>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Functionalities</a:t>
            </a:r>
            <a:endParaRPr/>
          </a:p>
        </p:txBody>
      </p:sp>
      <p:sp>
        <p:nvSpPr>
          <p:cNvPr id="97" name="Google Shape;97;p17"/>
          <p:cNvSpPr txBox="1"/>
          <p:nvPr>
            <p:ph idx="1" type="body"/>
          </p:nvPr>
        </p:nvSpPr>
        <p:spPr>
          <a:xfrm>
            <a:off x="311700" y="1266325"/>
            <a:ext cx="8520600" cy="3302700"/>
          </a:xfrm>
          <a:prstGeom prst="rect">
            <a:avLst/>
          </a:prstGeom>
        </p:spPr>
        <p:txBody>
          <a:bodyPr anchorCtr="0" anchor="t" bIns="91425" lIns="91425" spcFirstLastPara="1" rIns="91425" wrap="square" tIns="91425">
            <a:normAutofit lnSpcReduction="20000"/>
          </a:bodyPr>
          <a:lstStyle/>
          <a:p>
            <a:pPr indent="-327977" lvl="0" marL="457200" rtl="0" algn="l">
              <a:lnSpc>
                <a:spcPct val="95000"/>
              </a:lnSpc>
              <a:spcBef>
                <a:spcPts val="0"/>
              </a:spcBef>
              <a:spcAft>
                <a:spcPts val="0"/>
              </a:spcAft>
              <a:buSzPts val="1565"/>
              <a:buChar char="●"/>
            </a:pPr>
            <a:r>
              <a:rPr b="1" lang="en" sz="1565"/>
              <a:t>Enter customer details</a:t>
            </a:r>
            <a:endParaRPr b="1" sz="1565"/>
          </a:p>
          <a:p>
            <a:pPr indent="-327977" lvl="1" marL="914400" rtl="0" algn="l">
              <a:lnSpc>
                <a:spcPct val="95000"/>
              </a:lnSpc>
              <a:spcBef>
                <a:spcPts val="1000"/>
              </a:spcBef>
              <a:spcAft>
                <a:spcPts val="0"/>
              </a:spcAft>
              <a:buSzPts val="1565"/>
              <a:buChar char="○"/>
            </a:pPr>
            <a:r>
              <a:rPr lang="en" sz="1565"/>
              <a:t>Allows shopkeeper to </a:t>
            </a:r>
            <a:r>
              <a:rPr lang="en" sz="1565"/>
              <a:t>input essential customer information into the system.</a:t>
            </a:r>
            <a:endParaRPr sz="1565"/>
          </a:p>
          <a:p>
            <a:pPr indent="-327977" lvl="0" marL="457200" rtl="0" algn="l">
              <a:lnSpc>
                <a:spcPct val="95000"/>
              </a:lnSpc>
              <a:spcBef>
                <a:spcPts val="1000"/>
              </a:spcBef>
              <a:spcAft>
                <a:spcPts val="0"/>
              </a:spcAft>
              <a:buSzPts val="1565"/>
              <a:buChar char="●"/>
            </a:pPr>
            <a:r>
              <a:rPr b="1" lang="en" sz="1565"/>
              <a:t>Calculate Total</a:t>
            </a:r>
            <a:endParaRPr b="1" sz="1565"/>
          </a:p>
          <a:p>
            <a:pPr indent="-327977" lvl="1" marL="914400" rtl="0" algn="l">
              <a:lnSpc>
                <a:spcPct val="95000"/>
              </a:lnSpc>
              <a:spcBef>
                <a:spcPts val="1000"/>
              </a:spcBef>
              <a:spcAft>
                <a:spcPts val="0"/>
              </a:spcAft>
              <a:buSzPts val="1565"/>
              <a:buChar char="○"/>
            </a:pPr>
            <a:r>
              <a:rPr lang="en" sz="1565"/>
              <a:t>Sum up the prices of the selected products.</a:t>
            </a:r>
            <a:endParaRPr sz="1565"/>
          </a:p>
          <a:p>
            <a:pPr indent="-327977" lvl="0" marL="457200" rtl="0" algn="l">
              <a:lnSpc>
                <a:spcPct val="95000"/>
              </a:lnSpc>
              <a:spcBef>
                <a:spcPts val="1000"/>
              </a:spcBef>
              <a:spcAft>
                <a:spcPts val="0"/>
              </a:spcAft>
              <a:buSzPts val="1565"/>
              <a:buChar char="●"/>
            </a:pPr>
            <a:r>
              <a:rPr b="1" lang="en" sz="1565"/>
              <a:t>Generate &amp; View Bill</a:t>
            </a:r>
            <a:endParaRPr b="1" sz="1565"/>
          </a:p>
          <a:p>
            <a:pPr indent="-327977" lvl="1" marL="914400" rtl="0" algn="l">
              <a:lnSpc>
                <a:spcPct val="95000"/>
              </a:lnSpc>
              <a:spcBef>
                <a:spcPts val="1000"/>
              </a:spcBef>
              <a:spcAft>
                <a:spcPts val="0"/>
              </a:spcAft>
              <a:buSzPts val="1565"/>
              <a:buChar char="○"/>
            </a:pPr>
            <a:r>
              <a:rPr lang="en" sz="1565"/>
              <a:t>Create a detailed bill with itemized information</a:t>
            </a:r>
            <a:endParaRPr sz="1565"/>
          </a:p>
          <a:p>
            <a:pPr indent="-327977" lvl="1" marL="914400" rtl="0" algn="l">
              <a:lnSpc>
                <a:spcPct val="95000"/>
              </a:lnSpc>
              <a:spcBef>
                <a:spcPts val="1000"/>
              </a:spcBef>
              <a:spcAft>
                <a:spcPts val="0"/>
              </a:spcAft>
              <a:buSzPts val="1565"/>
              <a:buChar char="○"/>
            </a:pPr>
            <a:r>
              <a:rPr lang="en" sz="1565"/>
              <a:t>Include the taxes and final total.</a:t>
            </a:r>
            <a:endParaRPr sz="1565"/>
          </a:p>
          <a:p>
            <a:pPr indent="-327977" lvl="0" marL="457200" rtl="0" algn="l">
              <a:lnSpc>
                <a:spcPct val="95000"/>
              </a:lnSpc>
              <a:spcBef>
                <a:spcPts val="1000"/>
              </a:spcBef>
              <a:spcAft>
                <a:spcPts val="0"/>
              </a:spcAft>
              <a:buSzPts val="1565"/>
              <a:buChar char="●"/>
            </a:pPr>
            <a:r>
              <a:rPr b="1" lang="en" sz="1565"/>
              <a:t>Save Bill</a:t>
            </a:r>
            <a:endParaRPr b="1" sz="1565"/>
          </a:p>
          <a:p>
            <a:pPr indent="-327977" lvl="1" marL="914400" rtl="0" algn="l">
              <a:lnSpc>
                <a:spcPct val="95000"/>
              </a:lnSpc>
              <a:spcBef>
                <a:spcPts val="1000"/>
              </a:spcBef>
              <a:spcAft>
                <a:spcPts val="0"/>
              </a:spcAft>
              <a:buSzPts val="1565"/>
              <a:buChar char="○"/>
            </a:pPr>
            <a:r>
              <a:rPr lang="en" sz="1565"/>
              <a:t>Store bills securely for future reference.</a:t>
            </a:r>
            <a:endParaRPr sz="1565"/>
          </a:p>
          <a:p>
            <a:pPr indent="-327977" lvl="1" marL="914400" rtl="0" algn="l">
              <a:lnSpc>
                <a:spcPct val="95000"/>
              </a:lnSpc>
              <a:spcBef>
                <a:spcPts val="1000"/>
              </a:spcBef>
              <a:spcAft>
                <a:spcPts val="1000"/>
              </a:spcAft>
              <a:buSzPts val="1565"/>
              <a:buChar char="○"/>
            </a:pPr>
            <a:r>
              <a:rPr lang="en" sz="1565"/>
              <a:t>Easy access to transaction history.</a:t>
            </a:r>
            <a:endParaRPr sz="1565"/>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8"/>
          <p:cNvSpPr txBox="1"/>
          <p:nvPr>
            <p:ph type="title"/>
          </p:nvPr>
        </p:nvSpPr>
        <p:spPr>
          <a:xfrm>
            <a:off x="311700" y="445025"/>
            <a:ext cx="8520600" cy="7074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Functionalities</a:t>
            </a:r>
            <a:endParaRPr/>
          </a:p>
        </p:txBody>
      </p:sp>
      <p:sp>
        <p:nvSpPr>
          <p:cNvPr id="103" name="Google Shape;103;p18"/>
          <p:cNvSpPr txBox="1"/>
          <p:nvPr>
            <p:ph idx="1" type="body"/>
          </p:nvPr>
        </p:nvSpPr>
        <p:spPr>
          <a:xfrm>
            <a:off x="311700" y="1266325"/>
            <a:ext cx="8520600" cy="3302700"/>
          </a:xfrm>
          <a:prstGeom prst="rect">
            <a:avLst/>
          </a:prstGeom>
        </p:spPr>
        <p:txBody>
          <a:bodyPr anchorCtr="0" anchor="t" bIns="91425" lIns="91425" spcFirstLastPara="1" rIns="91425" wrap="square" tIns="91425">
            <a:normAutofit/>
          </a:bodyPr>
          <a:lstStyle/>
          <a:p>
            <a:pPr indent="-327977" lvl="0" marL="457200" rtl="0" algn="l">
              <a:lnSpc>
                <a:spcPct val="95000"/>
              </a:lnSpc>
              <a:spcBef>
                <a:spcPts val="0"/>
              </a:spcBef>
              <a:spcAft>
                <a:spcPts val="0"/>
              </a:spcAft>
              <a:buSzPts val="1565"/>
              <a:buChar char="●"/>
            </a:pPr>
            <a:r>
              <a:rPr b="1" lang="en" sz="1565"/>
              <a:t>Search Bills</a:t>
            </a:r>
            <a:endParaRPr b="1" sz="1565"/>
          </a:p>
          <a:p>
            <a:pPr indent="-327977" lvl="1" marL="914400" rtl="0" algn="l">
              <a:lnSpc>
                <a:spcPct val="95000"/>
              </a:lnSpc>
              <a:spcBef>
                <a:spcPts val="1000"/>
              </a:spcBef>
              <a:spcAft>
                <a:spcPts val="0"/>
              </a:spcAft>
              <a:buSzPts val="1565"/>
              <a:buChar char="○"/>
            </a:pPr>
            <a:r>
              <a:rPr lang="en" sz="1565"/>
              <a:t>Efficient search functionality</a:t>
            </a:r>
            <a:endParaRPr sz="1565"/>
          </a:p>
          <a:p>
            <a:pPr indent="-327977" lvl="1" marL="914400" rtl="0" algn="l">
              <a:lnSpc>
                <a:spcPct val="95000"/>
              </a:lnSpc>
              <a:spcBef>
                <a:spcPts val="1000"/>
              </a:spcBef>
              <a:spcAft>
                <a:spcPts val="0"/>
              </a:spcAft>
              <a:buSzPts val="1565"/>
              <a:buChar char="○"/>
            </a:pPr>
            <a:r>
              <a:rPr lang="en" sz="1565"/>
              <a:t>Retrieve bills based on date, customer, or product</a:t>
            </a:r>
            <a:endParaRPr sz="1565"/>
          </a:p>
          <a:p>
            <a:pPr indent="-327977" lvl="0" marL="457200" rtl="0" algn="l">
              <a:lnSpc>
                <a:spcPct val="95000"/>
              </a:lnSpc>
              <a:spcBef>
                <a:spcPts val="1000"/>
              </a:spcBef>
              <a:spcAft>
                <a:spcPts val="0"/>
              </a:spcAft>
              <a:buSzPts val="1565"/>
              <a:buChar char="●"/>
            </a:pPr>
            <a:r>
              <a:rPr b="1" lang="en" sz="1565"/>
              <a:t>Email Bill</a:t>
            </a:r>
            <a:endParaRPr b="1" sz="1565"/>
          </a:p>
          <a:p>
            <a:pPr indent="-327977" lvl="1" marL="914400" rtl="0" algn="l">
              <a:lnSpc>
                <a:spcPct val="95000"/>
              </a:lnSpc>
              <a:spcBef>
                <a:spcPts val="1000"/>
              </a:spcBef>
              <a:spcAft>
                <a:spcPts val="0"/>
              </a:spcAft>
              <a:buSzPts val="1565"/>
              <a:buChar char="○"/>
            </a:pPr>
            <a:r>
              <a:rPr lang="en" sz="1565"/>
              <a:t>Seamless integration with email services</a:t>
            </a:r>
            <a:endParaRPr sz="1565"/>
          </a:p>
          <a:p>
            <a:pPr indent="-327977" lvl="0" marL="457200" rtl="0" algn="l">
              <a:lnSpc>
                <a:spcPct val="95000"/>
              </a:lnSpc>
              <a:spcBef>
                <a:spcPts val="1000"/>
              </a:spcBef>
              <a:spcAft>
                <a:spcPts val="0"/>
              </a:spcAft>
              <a:buSzPts val="1565"/>
              <a:buChar char="●"/>
            </a:pPr>
            <a:r>
              <a:rPr b="1" lang="en" sz="1565"/>
              <a:t>Print Bill</a:t>
            </a:r>
            <a:endParaRPr b="1" sz="1565"/>
          </a:p>
          <a:p>
            <a:pPr indent="-327977" lvl="1" marL="914400" rtl="0" algn="l">
              <a:lnSpc>
                <a:spcPct val="95000"/>
              </a:lnSpc>
              <a:spcBef>
                <a:spcPts val="1000"/>
              </a:spcBef>
              <a:spcAft>
                <a:spcPts val="0"/>
              </a:spcAft>
              <a:buSzPts val="1565"/>
              <a:buChar char="○"/>
            </a:pPr>
            <a:r>
              <a:rPr lang="en" sz="1565"/>
              <a:t>Print bills for physical records</a:t>
            </a:r>
            <a:endParaRPr sz="1565"/>
          </a:p>
          <a:p>
            <a:pPr indent="-327977" lvl="1" marL="914400" rtl="0" algn="l">
              <a:lnSpc>
                <a:spcPct val="95000"/>
              </a:lnSpc>
              <a:spcBef>
                <a:spcPts val="1000"/>
              </a:spcBef>
              <a:spcAft>
                <a:spcPts val="1000"/>
              </a:spcAft>
              <a:buSzPts val="1565"/>
              <a:buChar char="○"/>
            </a:pPr>
            <a:r>
              <a:rPr lang="en" sz="1565"/>
              <a:t>Support for various printers and formats</a:t>
            </a:r>
            <a:endParaRPr sz="1565"/>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19"/>
          <p:cNvSpPr txBox="1"/>
          <p:nvPr>
            <p:ph idx="4294967295" type="title"/>
          </p:nvPr>
        </p:nvSpPr>
        <p:spPr>
          <a:xfrm>
            <a:off x="205750" y="1886263"/>
            <a:ext cx="4045200" cy="1675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4500"/>
              <a:t>Results</a:t>
            </a:r>
            <a:endParaRPr sz="4500"/>
          </a:p>
        </p:txBody>
      </p:sp>
      <p:pic>
        <p:nvPicPr>
          <p:cNvPr id="109" name="Google Shape;109;p19"/>
          <p:cNvPicPr preferRelativeResize="0"/>
          <p:nvPr/>
        </p:nvPicPr>
        <p:blipFill>
          <a:blip r:embed="rId3">
            <a:alphaModFix/>
          </a:blip>
          <a:stretch>
            <a:fillRect/>
          </a:stretch>
        </p:blipFill>
        <p:spPr>
          <a:xfrm>
            <a:off x="4250950" y="1071738"/>
            <a:ext cx="4500024" cy="30000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pic>
        <p:nvPicPr>
          <p:cNvPr id="114" name="Google Shape;114;p20"/>
          <p:cNvPicPr preferRelativeResize="0"/>
          <p:nvPr/>
        </p:nvPicPr>
        <p:blipFill>
          <a:blip r:embed="rId3">
            <a:alphaModFix/>
          </a:blip>
          <a:stretch>
            <a:fillRect/>
          </a:stretch>
        </p:blipFill>
        <p:spPr>
          <a:xfrm>
            <a:off x="159150" y="207375"/>
            <a:ext cx="8825700" cy="44593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pic>
        <p:nvPicPr>
          <p:cNvPr id="119" name="Google Shape;119;p21"/>
          <p:cNvPicPr preferRelativeResize="0"/>
          <p:nvPr/>
        </p:nvPicPr>
        <p:blipFill rotWithShape="1">
          <a:blip r:embed="rId3">
            <a:alphaModFix/>
          </a:blip>
          <a:srcRect b="0" l="0" r="0" t="0"/>
          <a:stretch/>
        </p:blipFill>
        <p:spPr>
          <a:xfrm>
            <a:off x="610225" y="251450"/>
            <a:ext cx="3906325" cy="4355826"/>
          </a:xfrm>
          <a:prstGeom prst="rect">
            <a:avLst/>
          </a:prstGeom>
          <a:noFill/>
          <a:ln>
            <a:noFill/>
          </a:ln>
        </p:spPr>
      </p:pic>
      <p:pic>
        <p:nvPicPr>
          <p:cNvPr id="120" name="Google Shape;120;p21"/>
          <p:cNvPicPr preferRelativeResize="0"/>
          <p:nvPr/>
        </p:nvPicPr>
        <p:blipFill>
          <a:blip r:embed="rId4">
            <a:alphaModFix/>
          </a:blip>
          <a:stretch>
            <a:fillRect/>
          </a:stretch>
        </p:blipFill>
        <p:spPr>
          <a:xfrm>
            <a:off x="4668950" y="326200"/>
            <a:ext cx="4293425" cy="42810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Tropic">
  <a:themeElements>
    <a:clrScheme name="Tropic">
      <a:dk1>
        <a:srgbClr val="A1E8D9"/>
      </a:dk1>
      <a:lt1>
        <a:srgbClr val="FFFFFF"/>
      </a:lt1>
      <a:dk2>
        <a:srgbClr val="695D46"/>
      </a:dk2>
      <a:lt2>
        <a:srgbClr val="B3A77D"/>
      </a:lt2>
      <a:accent1>
        <a:srgbClr val="EF6C00"/>
      </a:accent1>
      <a:accent2>
        <a:srgbClr val="CE93D8"/>
      </a:accent2>
      <a:accent3>
        <a:srgbClr val="4DB6AC"/>
      </a:accent3>
      <a:accent4>
        <a:srgbClr val="FF9800"/>
      </a:accent4>
      <a:accent5>
        <a:srgbClr val="009668"/>
      </a:accent5>
      <a:accent6>
        <a:srgbClr val="EEFF41"/>
      </a:accent6>
      <a:hlink>
        <a:srgbClr val="009668"/>
      </a:hlink>
      <a:folHlink>
        <a:srgbClr val="00966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